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1" r:id="rId6"/>
    <p:sldId id="266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213-3686-41B5-ACB3-0B47F1791717}" type="datetimeFigureOut">
              <a:rPr lang="el-GR" smtClean="0"/>
              <a:pPr/>
              <a:t>13/10/2016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2040-4024-40D1-BD37-C77C3F9D2A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213-3686-41B5-ACB3-0B47F1791717}" type="datetimeFigureOut">
              <a:rPr lang="el-GR" smtClean="0"/>
              <a:pPr/>
              <a:t>13/10/2016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2040-4024-40D1-BD37-C77C3F9D2A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213-3686-41B5-ACB3-0B47F1791717}" type="datetimeFigureOut">
              <a:rPr lang="el-GR" smtClean="0"/>
              <a:pPr/>
              <a:t>13/10/2016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2040-4024-40D1-BD37-C77C3F9D2A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213-3686-41B5-ACB3-0B47F1791717}" type="datetimeFigureOut">
              <a:rPr lang="el-GR" smtClean="0"/>
              <a:pPr/>
              <a:t>13/10/2016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2040-4024-40D1-BD37-C77C3F9D2A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213-3686-41B5-ACB3-0B47F1791717}" type="datetimeFigureOut">
              <a:rPr lang="el-GR" smtClean="0"/>
              <a:pPr/>
              <a:t>13/10/2016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2040-4024-40D1-BD37-C77C3F9D2A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213-3686-41B5-ACB3-0B47F1791717}" type="datetimeFigureOut">
              <a:rPr lang="el-GR" smtClean="0"/>
              <a:pPr/>
              <a:t>13/10/2016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2040-4024-40D1-BD37-C77C3F9D2A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213-3686-41B5-ACB3-0B47F1791717}" type="datetimeFigureOut">
              <a:rPr lang="el-GR" smtClean="0"/>
              <a:pPr/>
              <a:t>13/10/2016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2040-4024-40D1-BD37-C77C3F9D2A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213-3686-41B5-ACB3-0B47F1791717}" type="datetimeFigureOut">
              <a:rPr lang="el-GR" smtClean="0"/>
              <a:pPr/>
              <a:t>13/10/2016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2040-4024-40D1-BD37-C77C3F9D2A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213-3686-41B5-ACB3-0B47F1791717}" type="datetimeFigureOut">
              <a:rPr lang="el-GR" smtClean="0"/>
              <a:pPr/>
              <a:t>13/10/2016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2040-4024-40D1-BD37-C77C3F9D2A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213-3686-41B5-ACB3-0B47F1791717}" type="datetimeFigureOut">
              <a:rPr lang="el-GR" smtClean="0"/>
              <a:pPr/>
              <a:t>13/10/2016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2040-4024-40D1-BD37-C77C3F9D2A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213-3686-41B5-ACB3-0B47F1791717}" type="datetimeFigureOut">
              <a:rPr lang="el-GR" smtClean="0"/>
              <a:pPr/>
              <a:t>13/10/2016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12040-4024-40D1-BD37-C77C3F9D2A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79213-3686-41B5-ACB3-0B47F1791717}" type="datetimeFigureOut">
              <a:rPr lang="el-GR" smtClean="0"/>
              <a:pPr/>
              <a:t>13/10/2016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12040-4024-40D1-BD37-C77C3F9D2A8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Διαφάνεια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75119"/>
            <a:ext cx="4594286" cy="6125715"/>
          </a:xfrm>
          <a:prstGeom prst="rect">
            <a:avLst/>
          </a:prstGeom>
        </p:spPr>
      </p:pic>
      <p:pic>
        <p:nvPicPr>
          <p:cNvPr id="4" name="3 - Εικόνα" descr="Διαφάνεια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4594286" cy="6125715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500166" y="10715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omic Sans MS" pitchFamily="66" charset="0"/>
                <a:ea typeface="Adobe Fan Heiti Std B" pitchFamily="34" charset="-128"/>
              </a:rPr>
              <a:t>ΟΝΟΜΑ</a:t>
            </a:r>
            <a:endParaRPr lang="el-GR" sz="3600" dirty="0">
              <a:latin typeface="Comic Sans MS" pitchFamily="66" charset="0"/>
              <a:ea typeface="Adobe Fan Heiti Std B" pitchFamily="34" charset="-128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786446" y="10715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omic Sans MS" pitchFamily="66" charset="0"/>
                <a:ea typeface="Adobe Fan Heiti Std B" pitchFamily="34" charset="-128"/>
              </a:rPr>
              <a:t>ΟΝΟΜΑ</a:t>
            </a:r>
            <a:endParaRPr lang="el-GR" sz="3600" dirty="0">
              <a:latin typeface="Comic Sans MS" pitchFamily="66" charset="0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φάνεια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904" y="357166"/>
            <a:ext cx="4594286" cy="6125715"/>
          </a:xfrm>
          <a:prstGeom prst="rect">
            <a:avLst/>
          </a:prstGeom>
        </p:spPr>
      </p:pic>
      <p:pic>
        <p:nvPicPr>
          <p:cNvPr id="3" name="2 - Εικόνα" descr="Διαφάνεια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6870" y="375119"/>
            <a:ext cx="4594286" cy="6125715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500166" y="10715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omic Sans MS" pitchFamily="66" charset="0"/>
                <a:ea typeface="Adobe Fan Heiti Std B" pitchFamily="34" charset="-128"/>
              </a:rPr>
              <a:t>ΟΝΟΜΑ</a:t>
            </a:r>
            <a:endParaRPr lang="el-GR" sz="3600" dirty="0">
              <a:latin typeface="Comic Sans MS" pitchFamily="66" charset="0"/>
              <a:ea typeface="Adobe Fan Heiti Std B" pitchFamily="34" charset="-128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643570" y="10715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omic Sans MS" pitchFamily="66" charset="0"/>
                <a:ea typeface="Adobe Fan Heiti Std B" pitchFamily="34" charset="-128"/>
              </a:rPr>
              <a:t>ΟΝΟΜΑ</a:t>
            </a:r>
            <a:endParaRPr lang="el-GR" sz="3600" dirty="0">
              <a:latin typeface="Comic Sans MS" pitchFamily="66" charset="0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φάνεια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594286" cy="6125715"/>
          </a:xfrm>
          <a:prstGeom prst="rect">
            <a:avLst/>
          </a:prstGeom>
        </p:spPr>
      </p:pic>
      <p:pic>
        <p:nvPicPr>
          <p:cNvPr id="3" name="2 - Εικόνα" descr="Διαφάνεια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57166"/>
            <a:ext cx="4594286" cy="6125715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500166" y="10715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omic Sans MS" pitchFamily="66" charset="0"/>
                <a:ea typeface="Adobe Fan Heiti Std B" pitchFamily="34" charset="-128"/>
              </a:rPr>
              <a:t>ΟΝΟΜΑ</a:t>
            </a:r>
            <a:endParaRPr lang="el-GR" sz="3600" dirty="0">
              <a:latin typeface="Comic Sans MS" pitchFamily="66" charset="0"/>
              <a:ea typeface="Adobe Fan Heiti Std B" pitchFamily="34" charset="-128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572132" y="10715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omic Sans MS" pitchFamily="66" charset="0"/>
                <a:ea typeface="Adobe Fan Heiti Std B" pitchFamily="34" charset="-128"/>
              </a:rPr>
              <a:t>ΟΝΟΜΑ</a:t>
            </a:r>
            <a:endParaRPr lang="el-GR" sz="3600" dirty="0">
              <a:latin typeface="Comic Sans MS" pitchFamily="66" charset="0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φάνεια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5119"/>
            <a:ext cx="4594286" cy="6125715"/>
          </a:xfrm>
          <a:prstGeom prst="rect">
            <a:avLst/>
          </a:prstGeom>
        </p:spPr>
      </p:pic>
      <p:pic>
        <p:nvPicPr>
          <p:cNvPr id="4" name="3 - Εικόνα" descr="Διαφάνεια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6870" y="357166"/>
            <a:ext cx="4594286" cy="6125715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500166" y="10715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omic Sans MS" pitchFamily="66" charset="0"/>
                <a:ea typeface="Adobe Fan Heiti Std B" pitchFamily="34" charset="-128"/>
              </a:rPr>
              <a:t>ΟΝΟΜΑ</a:t>
            </a:r>
            <a:endParaRPr lang="el-GR" sz="3600" dirty="0">
              <a:latin typeface="Comic Sans MS" pitchFamily="66" charset="0"/>
              <a:ea typeface="Adobe Fan Heiti Std B" pitchFamily="34" charset="-128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643570" y="10715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omic Sans MS" pitchFamily="66" charset="0"/>
                <a:ea typeface="Adobe Fan Heiti Std B" pitchFamily="34" charset="-128"/>
              </a:rPr>
              <a:t>ΟΝΟΜΑ</a:t>
            </a:r>
            <a:endParaRPr lang="el-GR" sz="3600" dirty="0">
              <a:latin typeface="Comic Sans MS" pitchFamily="66" charset="0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φάνεια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4594286" cy="6125715"/>
          </a:xfrm>
          <a:prstGeom prst="rect">
            <a:avLst/>
          </a:prstGeom>
        </p:spPr>
      </p:pic>
      <p:pic>
        <p:nvPicPr>
          <p:cNvPr id="3" name="2 - Εικόνα" descr="Διαφάνεια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8308" y="446557"/>
            <a:ext cx="4594286" cy="6125715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1500166" y="10715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omic Sans MS" pitchFamily="66" charset="0"/>
                <a:ea typeface="Adobe Fan Heiti Std B" pitchFamily="34" charset="-128"/>
              </a:rPr>
              <a:t>ΟΝΟΜΑ</a:t>
            </a:r>
            <a:endParaRPr lang="el-GR" sz="3600" dirty="0">
              <a:latin typeface="Comic Sans MS" pitchFamily="66" charset="0"/>
              <a:ea typeface="Adobe Fan Heiti Std B" pitchFamily="34" charset="-128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643570" y="10715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omic Sans MS" pitchFamily="66" charset="0"/>
                <a:ea typeface="Adobe Fan Heiti Std B" pitchFamily="34" charset="-128"/>
              </a:rPr>
              <a:t>ΟΝΟΜΑ</a:t>
            </a:r>
            <a:endParaRPr lang="el-GR" sz="3600" dirty="0">
              <a:latin typeface="Comic Sans MS" pitchFamily="66" charset="0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φάνεια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46557"/>
            <a:ext cx="4594286" cy="6125715"/>
          </a:xfrm>
          <a:prstGeom prst="rect">
            <a:avLst/>
          </a:prstGeom>
        </p:spPr>
      </p:pic>
      <p:pic>
        <p:nvPicPr>
          <p:cNvPr id="3" name="2 - Εικόνα" descr="Διαφάνεια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5432" y="446557"/>
            <a:ext cx="4594286" cy="6125715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1500166" y="10715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omic Sans MS" pitchFamily="66" charset="0"/>
                <a:ea typeface="Adobe Fan Heiti Std B" pitchFamily="34" charset="-128"/>
              </a:rPr>
              <a:t>ΟΝΟΜΑ</a:t>
            </a:r>
            <a:endParaRPr lang="el-GR" sz="3600" dirty="0">
              <a:latin typeface="Comic Sans MS" pitchFamily="66" charset="0"/>
              <a:ea typeface="Adobe Fan Heiti Std B" pitchFamily="34" charset="-128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500694" y="1139595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omic Sans MS" pitchFamily="66" charset="0"/>
                <a:ea typeface="Adobe Fan Heiti Std B" pitchFamily="34" charset="-128"/>
              </a:rPr>
              <a:t>ΟΝΟΜΑ</a:t>
            </a:r>
            <a:endParaRPr lang="el-GR" sz="3600" dirty="0">
              <a:latin typeface="Comic Sans MS" pitchFamily="66" charset="0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φάνεια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594286" cy="6125715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500166" y="107154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Comic Sans MS" pitchFamily="66" charset="0"/>
                <a:ea typeface="Adobe Fan Heiti Std B" pitchFamily="34" charset="-128"/>
              </a:rPr>
              <a:t>ΟΝΟΜΑ</a:t>
            </a:r>
            <a:endParaRPr lang="el-GR" sz="3600" dirty="0">
              <a:latin typeface="Comic Sans MS" pitchFamily="66" charset="0"/>
              <a:ea typeface="Adobe Fan Heiti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</Words>
  <Application>Microsoft Office PowerPoint</Application>
  <PresentationFormat>Προβολή στην οθόνη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νελλη</cp:lastModifiedBy>
  <cp:revision>10</cp:revision>
  <dcterms:created xsi:type="dcterms:W3CDTF">2016-07-28T10:41:02Z</dcterms:created>
  <dcterms:modified xsi:type="dcterms:W3CDTF">2016-10-13T16:57:36Z</dcterms:modified>
</cp:coreProperties>
</file>